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8" r:id="rId3"/>
    <p:sldId id="257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FC37-A666-4BC8-AAFB-B953A769966B}" type="datetimeFigureOut">
              <a:rPr lang="ko-KR" altLang="en-US" smtClean="0"/>
              <a:t>2014-09-11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64EEA-B3B1-4EF6-B000-0239035AC0C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15" name="직사각형 14"/>
          <p:cNvSpPr/>
          <p:nvPr userDrawn="1"/>
        </p:nvSpPr>
        <p:spPr>
          <a:xfrm>
            <a:off x="107504" y="116632"/>
            <a:ext cx="8856984" cy="66247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FC37-A666-4BC8-AAFB-B953A769966B}" type="datetimeFigureOut">
              <a:rPr lang="ko-KR" altLang="en-US" smtClean="0"/>
              <a:t>2014-09-11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64EEA-B3B1-4EF6-B000-0239035AC0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FC37-A666-4BC8-AAFB-B953A769966B}" type="datetimeFigureOut">
              <a:rPr lang="ko-KR" altLang="en-US" smtClean="0"/>
              <a:t>2014-09-11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64EEA-B3B1-4EF6-B000-0239035AC0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FC37-A666-4BC8-AAFB-B953A769966B}" type="datetimeFigureOut">
              <a:rPr lang="ko-KR" altLang="en-US" smtClean="0"/>
              <a:t>2014-09-11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64EEA-B3B1-4EF6-B000-0239035AC0C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직사각형 6"/>
          <p:cNvSpPr/>
          <p:nvPr userDrawn="1"/>
        </p:nvSpPr>
        <p:spPr>
          <a:xfrm>
            <a:off x="107504" y="116632"/>
            <a:ext cx="8856984" cy="66247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FC37-A666-4BC8-AAFB-B953A769966B}" type="datetimeFigureOut">
              <a:rPr lang="ko-KR" altLang="en-US" smtClean="0"/>
              <a:t>2014-09-11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64EEA-B3B1-4EF6-B000-0239035AC0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FC37-A666-4BC8-AAFB-B953A769966B}" type="datetimeFigureOut">
              <a:rPr lang="ko-KR" altLang="en-US" smtClean="0"/>
              <a:t>2014-09-11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64EEA-B3B1-4EF6-B000-0239035AC0C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FC37-A666-4BC8-AAFB-B953A769966B}" type="datetimeFigureOut">
              <a:rPr lang="ko-KR" altLang="en-US" smtClean="0"/>
              <a:t>2014-09-11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64EEA-B3B1-4EF6-B000-0239035AC0C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FC37-A666-4BC8-AAFB-B953A769966B}" type="datetimeFigureOut">
              <a:rPr lang="ko-KR" altLang="en-US" smtClean="0"/>
              <a:t>2014-09-11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64EEA-B3B1-4EF6-B000-0239035AC0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FC37-A666-4BC8-AAFB-B953A769966B}" type="datetimeFigureOut">
              <a:rPr lang="ko-KR" altLang="en-US" smtClean="0"/>
              <a:t>2014-09-11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64EEA-B3B1-4EF6-B000-0239035AC0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FC37-A666-4BC8-AAFB-B953A769966B}" type="datetimeFigureOut">
              <a:rPr lang="ko-KR" altLang="en-US" smtClean="0"/>
              <a:t>2014-09-11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64EEA-B3B1-4EF6-B000-0239035AC0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FC37-A666-4BC8-AAFB-B953A769966B}" type="datetimeFigureOut">
              <a:rPr lang="ko-KR" altLang="en-US" smtClean="0"/>
              <a:t>2014-09-11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64EEA-B3B1-4EF6-B000-0239035AC0CA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8FDFC37-A666-4BC8-AAFB-B953A769966B}" type="datetimeFigureOut">
              <a:rPr lang="ko-KR" altLang="en-US" smtClean="0"/>
              <a:t>2014-09-11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C864EEA-B3B1-4EF6-B000-0239035AC0CA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1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1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4" r="9653"/>
          <a:stretch/>
        </p:blipFill>
        <p:spPr>
          <a:xfrm>
            <a:off x="611560" y="215349"/>
            <a:ext cx="7416824" cy="6414350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2699792" y="476672"/>
            <a:ext cx="936104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3662630" y="499204"/>
            <a:ext cx="495672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4211960" y="496344"/>
            <a:ext cx="864012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5212966" y="496344"/>
            <a:ext cx="639688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6012160" y="476672"/>
            <a:ext cx="478904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588224" y="489110"/>
            <a:ext cx="720080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7452320" y="489110"/>
            <a:ext cx="576064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5436096" y="4497440"/>
            <a:ext cx="1152128" cy="58774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3096300" y="5085184"/>
            <a:ext cx="996795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2982888" y="4464932"/>
            <a:ext cx="957808" cy="47623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611560" y="4437112"/>
            <a:ext cx="936104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4114800" y="29682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18" name="타원 17"/>
          <p:cNvSpPr/>
          <p:nvPr/>
        </p:nvSpPr>
        <p:spPr>
          <a:xfrm>
            <a:off x="2539270" y="4964814"/>
            <a:ext cx="659642" cy="62442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10</a:t>
            </a:r>
            <a:r>
              <a:rPr lang="en-US" altLang="ko-KR" sz="1400" dirty="0" smtClean="0">
                <a:solidFill>
                  <a:schemeClr val="tx1"/>
                </a:solidFill>
              </a:rPr>
              <a:t> 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395536" y="4257909"/>
            <a:ext cx="432048" cy="41404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8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타원 20"/>
          <p:cNvSpPr/>
          <p:nvPr/>
        </p:nvSpPr>
        <p:spPr>
          <a:xfrm>
            <a:off x="2766864" y="4289004"/>
            <a:ext cx="432048" cy="41404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9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타원 21"/>
          <p:cNvSpPr/>
          <p:nvPr/>
        </p:nvSpPr>
        <p:spPr>
          <a:xfrm>
            <a:off x="6372200" y="282087"/>
            <a:ext cx="432048" cy="41404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6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타원 22"/>
          <p:cNvSpPr/>
          <p:nvPr/>
        </p:nvSpPr>
        <p:spPr>
          <a:xfrm>
            <a:off x="7221670" y="304104"/>
            <a:ext cx="432048" cy="41404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7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타원 23"/>
          <p:cNvSpPr/>
          <p:nvPr/>
        </p:nvSpPr>
        <p:spPr>
          <a:xfrm>
            <a:off x="5794209" y="313682"/>
            <a:ext cx="432048" cy="41404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5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타원 24"/>
          <p:cNvSpPr/>
          <p:nvPr/>
        </p:nvSpPr>
        <p:spPr>
          <a:xfrm>
            <a:off x="4962281" y="292181"/>
            <a:ext cx="432048" cy="41404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4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" name="타원 25"/>
          <p:cNvSpPr/>
          <p:nvPr/>
        </p:nvSpPr>
        <p:spPr>
          <a:xfrm>
            <a:off x="4048983" y="292181"/>
            <a:ext cx="432048" cy="41404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3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" name="타원 26"/>
          <p:cNvSpPr/>
          <p:nvPr/>
        </p:nvSpPr>
        <p:spPr>
          <a:xfrm>
            <a:off x="3476259" y="269649"/>
            <a:ext cx="432048" cy="41404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2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타원 27"/>
          <p:cNvSpPr/>
          <p:nvPr/>
        </p:nvSpPr>
        <p:spPr>
          <a:xfrm>
            <a:off x="2483768" y="242646"/>
            <a:ext cx="432048" cy="41404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1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타원 29"/>
          <p:cNvSpPr/>
          <p:nvPr/>
        </p:nvSpPr>
        <p:spPr>
          <a:xfrm>
            <a:off x="4873168" y="4185227"/>
            <a:ext cx="659642" cy="62442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tx1"/>
                </a:solidFill>
              </a:rPr>
              <a:t>11</a:t>
            </a:r>
            <a:r>
              <a:rPr lang="en-US" altLang="ko-KR" sz="1400" dirty="0" smtClean="0">
                <a:solidFill>
                  <a:schemeClr val="tx1"/>
                </a:solidFill>
              </a:rPr>
              <a:t> 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891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5" r="7419" b="17860"/>
          <a:stretch/>
        </p:blipFill>
        <p:spPr>
          <a:xfrm>
            <a:off x="179512" y="476672"/>
            <a:ext cx="8712968" cy="6095929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1817360" y="4963652"/>
            <a:ext cx="5850984" cy="86409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홈페이지사용법을 설명해 놓았습니다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0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5893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4" r="9652"/>
          <a:stretch/>
        </p:blipFill>
        <p:spPr>
          <a:xfrm>
            <a:off x="323528" y="404664"/>
            <a:ext cx="7210309" cy="6299101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3347864" y="2348880"/>
            <a:ext cx="5544616" cy="72008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00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세무법인위드의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인사말입니다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0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5602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4" t="1195" r="12245" b="36927"/>
          <a:stretch/>
        </p:blipFill>
        <p:spPr>
          <a:xfrm>
            <a:off x="179512" y="1700808"/>
            <a:ext cx="8727390" cy="4896544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611560" y="692696"/>
            <a:ext cx="7920880" cy="72008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업무에 도움이 될만한 사이트를 </a:t>
            </a:r>
            <a:r>
              <a:rPr lang="ko-KR" altLang="en-US" sz="200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바로갈</a:t>
            </a:r>
            <a:r>
              <a:rPr lang="en-US" altLang="ko-KR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 있습니다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0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49119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1" t="1362" r="12025" b="18312"/>
          <a:stretch/>
        </p:blipFill>
        <p:spPr>
          <a:xfrm>
            <a:off x="251520" y="476672"/>
            <a:ext cx="8498445" cy="6153755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1475656" y="5589240"/>
            <a:ext cx="7274309" cy="72008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직원과 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1:1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 필요한 사항을 전달받거나 받을 수 있습니다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0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3660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1" r="12287" b="14904"/>
          <a:stretch/>
        </p:blipFill>
        <p:spPr>
          <a:xfrm>
            <a:off x="323528" y="217556"/>
            <a:ext cx="8352928" cy="6362179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2195736" y="1916832"/>
            <a:ext cx="6480720" cy="648072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5.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직원들의 급여를 관리할 수 있습니다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0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64668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8" r="5887" b="18363"/>
          <a:stretch/>
        </p:blipFill>
        <p:spPr>
          <a:xfrm>
            <a:off x="179512" y="764704"/>
            <a:ext cx="8748464" cy="5859880"/>
          </a:xfrm>
          <a:prstGeom prst="rect">
            <a:avLst/>
          </a:prstGeom>
        </p:spPr>
      </p:pic>
      <p:sp>
        <p:nvSpPr>
          <p:cNvPr id="6" name="모서리가 둥근 직사각형 5"/>
          <p:cNvSpPr/>
          <p:nvPr/>
        </p:nvSpPr>
        <p:spPr>
          <a:xfrm>
            <a:off x="539552" y="2132856"/>
            <a:ext cx="7704856" cy="576064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6.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손익계산서를 작성하여 한눈에 손익을 알 수 있습니다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0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3446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7" r="17256" b="12448"/>
          <a:stretch/>
        </p:blipFill>
        <p:spPr>
          <a:xfrm>
            <a:off x="179512" y="260648"/>
            <a:ext cx="7920880" cy="6392875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4716016" y="4005064"/>
            <a:ext cx="3168352" cy="129614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7. </a:t>
            </a:r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전산장부에서는 월별</a:t>
            </a:r>
            <a:endParaRPr lang="en-US" altLang="ko-KR" sz="2000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장부 관리가 가능합니다</a:t>
            </a:r>
            <a:r>
              <a:rPr lang="en-US" altLang="ko-KR" sz="20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0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1509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0906" y="548680"/>
            <a:ext cx="83529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8.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학원자료실에는 학원세무 관련 자료가 올라와 있습니다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9.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온라인상담에서는 상담신청을 통해서 궁금증을 해결할 수 있습니다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10.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세무사전달사항은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1:1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게시판과 같으며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신고서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20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납부서등을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받을 수         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있습니다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11.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고객센터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상담에서는 상담시간 및 상담전화번호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팩스가 기재되어 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있습니다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3930585"/>
      </p:ext>
    </p:extLst>
  </p:cSld>
  <p:clrMapOvr>
    <a:masterClrMapping/>
  </p:clrMapOvr>
</p:sld>
</file>

<file path=ppt/theme/theme1.xml><?xml version="1.0" encoding="utf-8"?>
<a:theme xmlns:a="http://schemas.openxmlformats.org/drawingml/2006/main" name="기류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기류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기류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38</TotalTime>
  <Words>118</Words>
  <Application>Microsoft Office PowerPoint</Application>
  <PresentationFormat>화면 슬라이드 쇼(4:3)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기류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6</cp:revision>
  <dcterms:created xsi:type="dcterms:W3CDTF">2014-09-11T00:49:22Z</dcterms:created>
  <dcterms:modified xsi:type="dcterms:W3CDTF">2014-09-11T01:28:03Z</dcterms:modified>
</cp:coreProperties>
</file>