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FC37-A666-4BC8-AAFB-B953A769966B}" type="datetimeFigureOut">
              <a:rPr lang="ko-KR" altLang="en-US" smtClean="0"/>
              <a:t>2014-09-11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4EEA-B3B1-4EF6-B000-0239035AC0C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5" name="직사각형 14"/>
          <p:cNvSpPr/>
          <p:nvPr userDrawn="1"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FC37-A666-4BC8-AAFB-B953A769966B}" type="datetimeFigureOut">
              <a:rPr lang="ko-KR" altLang="en-US" smtClean="0"/>
              <a:t>2014-09-11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4EEA-B3B1-4EF6-B000-0239035AC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FC37-A666-4BC8-AAFB-B953A769966B}" type="datetimeFigureOut">
              <a:rPr lang="ko-KR" altLang="en-US" smtClean="0"/>
              <a:t>2014-09-11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4EEA-B3B1-4EF6-B000-0239035AC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FC37-A666-4BC8-AAFB-B953A769966B}" type="datetimeFigureOut">
              <a:rPr lang="ko-KR" altLang="en-US" smtClean="0"/>
              <a:t>2014-09-11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4EEA-B3B1-4EF6-B000-0239035AC0C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FC37-A666-4BC8-AAFB-B953A769966B}" type="datetimeFigureOut">
              <a:rPr lang="ko-KR" altLang="en-US" smtClean="0"/>
              <a:t>2014-09-11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4EEA-B3B1-4EF6-B000-0239035AC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FC37-A666-4BC8-AAFB-B953A769966B}" type="datetimeFigureOut">
              <a:rPr lang="ko-KR" altLang="en-US" smtClean="0"/>
              <a:t>2014-09-11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4EEA-B3B1-4EF6-B000-0239035AC0C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FC37-A666-4BC8-AAFB-B953A769966B}" type="datetimeFigureOut">
              <a:rPr lang="ko-KR" altLang="en-US" smtClean="0"/>
              <a:t>2014-09-11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4EEA-B3B1-4EF6-B000-0239035AC0C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FC37-A666-4BC8-AAFB-B953A769966B}" type="datetimeFigureOut">
              <a:rPr lang="ko-KR" altLang="en-US" smtClean="0"/>
              <a:t>2014-09-11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4EEA-B3B1-4EF6-B000-0239035AC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FC37-A666-4BC8-AAFB-B953A769966B}" type="datetimeFigureOut">
              <a:rPr lang="ko-KR" altLang="en-US" smtClean="0"/>
              <a:t>2014-09-11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4EEA-B3B1-4EF6-B000-0239035AC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FC37-A666-4BC8-AAFB-B953A769966B}" type="datetimeFigureOut">
              <a:rPr lang="ko-KR" altLang="en-US" smtClean="0"/>
              <a:t>2014-09-11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4EEA-B3B1-4EF6-B000-0239035AC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FC37-A666-4BC8-AAFB-B953A769966B}" type="datetimeFigureOut">
              <a:rPr lang="ko-KR" altLang="en-US" smtClean="0"/>
              <a:t>2014-09-11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4EEA-B3B1-4EF6-B000-0239035AC0C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FDFC37-A666-4BC8-AAFB-B953A769966B}" type="datetimeFigureOut">
              <a:rPr lang="ko-KR" altLang="en-US" smtClean="0"/>
              <a:t>2014-09-11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864EEA-B3B1-4EF6-B000-0239035AC0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1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1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r="9653"/>
          <a:stretch/>
        </p:blipFill>
        <p:spPr>
          <a:xfrm>
            <a:off x="611560" y="215349"/>
            <a:ext cx="7416824" cy="641435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2699792" y="476672"/>
            <a:ext cx="93610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3662630" y="499204"/>
            <a:ext cx="49567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4211960" y="496344"/>
            <a:ext cx="86401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5212966" y="496344"/>
            <a:ext cx="63968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6012160" y="476672"/>
            <a:ext cx="47890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588224" y="489110"/>
            <a:ext cx="72008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7452320" y="489110"/>
            <a:ext cx="57606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436096" y="4497440"/>
            <a:ext cx="1152128" cy="5877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096300" y="5085184"/>
            <a:ext cx="996795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982888" y="4464932"/>
            <a:ext cx="957808" cy="4762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11560" y="4437112"/>
            <a:ext cx="93610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114800" y="29682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8" name="타원 17"/>
          <p:cNvSpPr/>
          <p:nvPr/>
        </p:nvSpPr>
        <p:spPr>
          <a:xfrm>
            <a:off x="2539270" y="4964814"/>
            <a:ext cx="659642" cy="6244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10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95536" y="4257909"/>
            <a:ext cx="432048" cy="4140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8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766864" y="4289004"/>
            <a:ext cx="432048" cy="4140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9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6372200" y="282087"/>
            <a:ext cx="432048" cy="4140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6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7221670" y="304104"/>
            <a:ext cx="432048" cy="4140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7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794209" y="313682"/>
            <a:ext cx="432048" cy="4140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5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962281" y="292181"/>
            <a:ext cx="432048" cy="4140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4048983" y="292181"/>
            <a:ext cx="432048" cy="4140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3476259" y="269649"/>
            <a:ext cx="432048" cy="4140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2483768" y="242646"/>
            <a:ext cx="432048" cy="4140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4873168" y="4185227"/>
            <a:ext cx="659642" cy="6244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11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9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7419" b="17860"/>
          <a:stretch/>
        </p:blipFill>
        <p:spPr>
          <a:xfrm>
            <a:off x="179512" y="476672"/>
            <a:ext cx="8712968" cy="6095929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817360" y="4963652"/>
            <a:ext cx="5850984" cy="86409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홈페이지사용법을 설명해 놓았습니다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589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r="9652"/>
          <a:stretch/>
        </p:blipFill>
        <p:spPr>
          <a:xfrm>
            <a:off x="323528" y="404664"/>
            <a:ext cx="7210309" cy="6299101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3347864" y="2348880"/>
            <a:ext cx="5544616" cy="7200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0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세무법인위드의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인사말입니다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560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4" t="1195" r="12245" b="36927"/>
          <a:stretch/>
        </p:blipFill>
        <p:spPr>
          <a:xfrm>
            <a:off x="179512" y="1700808"/>
            <a:ext cx="8727390" cy="4896544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611560" y="692696"/>
            <a:ext cx="7920880" cy="7200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업무에 도움이 될만한 사이트를 </a:t>
            </a:r>
            <a:r>
              <a:rPr lang="ko-KR" altLang="en-US" sz="20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바로갈</a:t>
            </a:r>
            <a:r>
              <a:rPr lang="en-US" altLang="ko-KR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 있습니다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911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1" t="1362" r="12025" b="18312"/>
          <a:stretch/>
        </p:blipFill>
        <p:spPr>
          <a:xfrm>
            <a:off x="251520" y="476672"/>
            <a:ext cx="8498445" cy="6153755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475656" y="5589240"/>
            <a:ext cx="7274309" cy="7200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직원과 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1:1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필요한 사항을 전달받거나 받을 수 있습니다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366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r="12287" b="14904"/>
          <a:stretch/>
        </p:blipFill>
        <p:spPr>
          <a:xfrm>
            <a:off x="323528" y="217556"/>
            <a:ext cx="8352928" cy="6362179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2195736" y="1916832"/>
            <a:ext cx="6480720" cy="64807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직원들의 급여를 관리할 수 있습니다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466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r="5887" b="18363"/>
          <a:stretch/>
        </p:blipFill>
        <p:spPr>
          <a:xfrm>
            <a:off x="179512" y="764704"/>
            <a:ext cx="8748464" cy="5859880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539552" y="2132856"/>
            <a:ext cx="7704856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손익계산서를 작성하여 한눈에 손익을 알 수 있습니다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344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r="17256" b="12448"/>
          <a:stretch/>
        </p:blipFill>
        <p:spPr>
          <a:xfrm>
            <a:off x="179512" y="260648"/>
            <a:ext cx="7920880" cy="6392875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4716016" y="4005064"/>
            <a:ext cx="3168352" cy="12961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전산장부에서는 월별</a:t>
            </a:r>
            <a:endParaRPr lang="en-US" altLang="ko-KR" sz="20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장부 관리가 가능합니다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150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906" y="54868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학원자료실에는 학원세무 관련 자료가 올라와 있습니다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9.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온라인상담에서는 상담신청을 통해서 궁금증을 해결할 수 있습니다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10.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세무사전달사항은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1:1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게시판과 같으며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신고서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납부서등을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받을 수         </a:t>
            </a: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있습니다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11.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고객센터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상담에서는 상담시간 및 상담전화번호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팩스가 기재되어 </a:t>
            </a:r>
            <a:endParaRPr lang="en-US" altLang="ko-KR" sz="2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있습니다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3930585"/>
      </p:ext>
    </p:extLst>
  </p:cSld>
  <p:clrMapOvr>
    <a:masterClrMapping/>
  </p:clrMapOvr>
</p:sld>
</file>

<file path=ppt/theme/theme1.xml><?xml version="1.0" encoding="utf-8"?>
<a:theme xmlns:a="http://schemas.openxmlformats.org/drawingml/2006/main" name="기류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기류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기류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118</Words>
  <Application>Microsoft Office PowerPoint</Application>
  <PresentationFormat>화면 슬라이드 쇼(4:3)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기류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6</cp:revision>
  <dcterms:created xsi:type="dcterms:W3CDTF">2014-09-11T00:49:22Z</dcterms:created>
  <dcterms:modified xsi:type="dcterms:W3CDTF">2014-09-11T01:28:03Z</dcterms:modified>
</cp:coreProperties>
</file>